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7" r:id="rId3"/>
    <p:sldId id="263" r:id="rId4"/>
    <p:sldId id="268" r:id="rId5"/>
    <p:sldId id="269" r:id="rId6"/>
    <p:sldId id="257" r:id="rId7"/>
    <p:sldId id="270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E067C"/>
    <a:srgbClr val="A010A3"/>
    <a:srgbClr val="022C0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User\Downloads\Dissociation%20of%20salt.mp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762000"/>
            <a:ext cx="82296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Solvents</a:t>
            </a:r>
          </a:p>
          <a:p>
            <a:pPr algn="ctr"/>
            <a:endParaRPr lang="en-US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pPr algn="ctr"/>
            <a:endParaRPr lang="en-US" sz="3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Dr. A. Stella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Shalini</a:t>
            </a: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Assistant Professor,</a:t>
            </a:r>
          </a:p>
          <a:p>
            <a:pPr algn="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Chemistry,</a:t>
            </a:r>
          </a:p>
          <a:p>
            <a:pPr algn="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St. Joseph’s College,</a:t>
            </a:r>
          </a:p>
          <a:p>
            <a:pPr algn="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Trichy-2 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8610600" cy="1012825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5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676400"/>
            <a:ext cx="8610600" cy="16002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Substance - power of dissolving other</a:t>
            </a:r>
          </a:p>
          <a:p>
            <a:pPr algn="just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substances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image solvent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903220"/>
            <a:ext cx="6934200" cy="1897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0"/>
            <a:ext cx="8382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800" dirty="0" smtClean="0">
              <a:solidFill>
                <a:srgbClr val="0E067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Water as Universal solvent</a:t>
            </a:r>
          </a:p>
          <a:p>
            <a:pPr algn="just"/>
            <a:endParaRPr lang="en-US" sz="4000" dirty="0" smtClean="0">
              <a:solidFill>
                <a:srgbClr val="0E067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Water is an excellent solvent.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High dielectric constant &amp; high ionizing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capacities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Reduces forces of electrostatic attraction binding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the charged ions in solid electrolytes.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676400"/>
            <a:ext cx="76962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       It is neutral, </a:t>
            </a:r>
            <a:r>
              <a:rPr lang="en-US" sz="2800" dirty="0" err="1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odourless</a:t>
            </a:r>
            <a:r>
              <a:rPr lang="en-US" sz="2800" dirty="0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, non-toxic and 	non-	poisonous. So handled safely.</a:t>
            </a:r>
          </a:p>
          <a:p>
            <a:pPr algn="just">
              <a:lnSpc>
                <a:spcPct val="150000"/>
              </a:lnSpc>
            </a:pPr>
            <a:endParaRPr lang="en-US" sz="2800" dirty="0" smtClean="0">
              <a:solidFill>
                <a:srgbClr val="0E067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      Due to these characteristics, water serves 	as the most useful solvent.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0" y="609600"/>
            <a:ext cx="762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Water as Universal solvent (contd.)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762000"/>
            <a:ext cx="762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How water dissolves salt?</a:t>
            </a:r>
          </a:p>
        </p:txBody>
      </p:sp>
      <p:pic>
        <p:nvPicPr>
          <p:cNvPr id="3" name="Dissociation of salt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62200" y="1828800"/>
            <a:ext cx="4953000" cy="364870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382000" cy="6400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Non aqueous solvents     </a:t>
            </a:r>
          </a:p>
          <a:p>
            <a:pPr algn="just">
              <a:buFont typeface="Wingdings" pitchFamily="2" charset="2"/>
              <a:buChar char="v"/>
            </a:pPr>
            <a:endParaRPr lang="en-US" sz="3600" dirty="0" smtClean="0">
              <a:solidFill>
                <a:srgbClr val="0E067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3600" dirty="0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They have sizeable dielectric constants and high</a:t>
            </a:r>
          </a:p>
          <a:p>
            <a:pPr algn="just">
              <a:buNone/>
            </a:pPr>
            <a:r>
              <a:rPr lang="en-US" sz="2800" dirty="0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          ionizing capacities like water.</a:t>
            </a:r>
          </a:p>
          <a:p>
            <a:pPr algn="just">
              <a:buNone/>
            </a:pPr>
            <a:endParaRPr lang="en-US" sz="2800" dirty="0" smtClean="0">
              <a:solidFill>
                <a:srgbClr val="0E067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      (</a:t>
            </a:r>
            <a:r>
              <a:rPr lang="en-US" sz="2800" dirty="0" err="1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)     liquid ammonia</a:t>
            </a:r>
          </a:p>
          <a:p>
            <a:pPr algn="just">
              <a:buNone/>
            </a:pPr>
            <a:r>
              <a:rPr lang="en-US" sz="2800" dirty="0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        (ii)     liquid SO</a:t>
            </a:r>
            <a:r>
              <a:rPr lang="en-US" sz="2800" baseline="-25000" dirty="0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sz="2800" dirty="0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        (iii)    Anhydrous HF </a:t>
            </a:r>
          </a:p>
          <a:p>
            <a:pPr algn="just">
              <a:buNone/>
            </a:pPr>
            <a:r>
              <a:rPr lang="en-US" sz="2800" dirty="0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        (iv)    Anhydrous H</a:t>
            </a:r>
            <a:r>
              <a:rPr lang="en-US" sz="2800" baseline="-25000" dirty="0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just">
              <a:buNone/>
            </a:pPr>
            <a:r>
              <a:rPr lang="en-US" sz="2800" dirty="0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         (v)     liquid N</a:t>
            </a:r>
            <a:r>
              <a:rPr lang="en-US" sz="2800" baseline="-25000" dirty="0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0E067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3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3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533401"/>
            <a:ext cx="7772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Classification of solvents:</a:t>
            </a: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371600"/>
            <a:ext cx="80010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AutoNum type="arabicParenBoth"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Protic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Aprotic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solvents</a:t>
            </a:r>
          </a:p>
          <a:p>
            <a:pPr marL="342900" indent="-342900" algn="just">
              <a:lnSpc>
                <a:spcPct val="150000"/>
              </a:lnSpc>
            </a:pP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50000"/>
              </a:lnSpc>
              <a:buAutoNum type="arabicParenBoth" startAt="2"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Acid solvents, basic solvents and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amphiprotic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50000"/>
              </a:lnSpc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solvents</a:t>
            </a:r>
          </a:p>
          <a:p>
            <a:pPr marL="514350" indent="-514350" algn="just">
              <a:lnSpc>
                <a:spcPct val="150000"/>
              </a:lnSpc>
            </a:pP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(3)    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Ionising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Non-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ionising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solvents</a:t>
            </a:r>
          </a:p>
          <a:p>
            <a:pPr marL="342900" indent="-342900" algn="just">
              <a:lnSpc>
                <a:spcPct val="150000"/>
              </a:lnSpc>
              <a:buAutoNum type="arabicParenBoth"/>
            </a:pPr>
            <a:endParaRPr lang="en-US" sz="2800" dirty="0" smtClean="0">
              <a:solidFill>
                <a:srgbClr val="A010A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9400" y="2438400"/>
            <a:ext cx="28456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Thank You</a:t>
            </a:r>
            <a:endParaRPr lang="en-US" sz="4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383</TotalTime>
  <Words>162</Words>
  <Application>Microsoft Office PowerPoint</Application>
  <PresentationFormat>On-screen Show (4:3)</PresentationFormat>
  <Paragraphs>46</Paragraphs>
  <Slides>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Slide 1</vt:lpstr>
      <vt:lpstr>    Introduction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Solvents </dc:title>
  <dc:creator>prisci</dc:creator>
  <cp:lastModifiedBy>User</cp:lastModifiedBy>
  <cp:revision>37</cp:revision>
  <dcterms:created xsi:type="dcterms:W3CDTF">2006-08-16T00:00:00Z</dcterms:created>
  <dcterms:modified xsi:type="dcterms:W3CDTF">2016-12-13T06:32:53Z</dcterms:modified>
</cp:coreProperties>
</file>